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9" r:id="rId3"/>
    <p:sldId id="257" r:id="rId4"/>
    <p:sldId id="270" r:id="rId5"/>
    <p:sldId id="258" r:id="rId6"/>
    <p:sldId id="271" r:id="rId7"/>
    <p:sldId id="259" r:id="rId8"/>
    <p:sldId id="272" r:id="rId9"/>
    <p:sldId id="273" r:id="rId10"/>
    <p:sldId id="274" r:id="rId11"/>
    <p:sldId id="260" r:id="rId12"/>
    <p:sldId id="261" r:id="rId13"/>
    <p:sldId id="262" r:id="rId14"/>
    <p:sldId id="263" r:id="rId15"/>
    <p:sldId id="275" r:id="rId16"/>
    <p:sldId id="276" r:id="rId17"/>
    <p:sldId id="264" r:id="rId18"/>
    <p:sldId id="277" r:id="rId19"/>
    <p:sldId id="266" r:id="rId20"/>
    <p:sldId id="267" r:id="rId21"/>
    <p:sldId id="278" r:id="rId22"/>
    <p:sldId id="27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09FB56A2-263B-4ED9-AF91-A232D3E56893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9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6DE-91D3-42DC-B640-AB67010D2C59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6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C011-42E8-4F8B-A2F1-89D3D3E661EC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9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84D200-8EF1-479E-BF74-D5BE73168455}" type="slidenum">
              <a:rPr lang="nl-NL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7055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80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19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48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19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21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95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8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0137B-BDD4-476F-9D73-4AC2CD394207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11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313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937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18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0004A-8CB9-4A74-AF24-2EFB5D79358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1273953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9770D-A4AE-4980-841D-D38DE7AF3359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8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9462-F784-495B-A8B4-397AC986EECF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6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4C2A-3A54-442F-AFD0-4022FA72DC97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27-9F53-470D-8FFD-11CB2CBEED0F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DE8B7-2A01-4376-BF6E-83B54E5F7D6E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5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2FA015-64EF-45B7-9ED5-959859B03AE2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4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941C-A9F7-452D-8579-DFA9F190F4E2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>
                  <a:lumMod val="60000"/>
                  <a:lumOff val="4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CE8A3-BD4C-481F-8F6D-0F8FCF97E2F0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8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8B5C-9B81-4FAA-8C72-EF03439A832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54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ura.nl/dbweb/products/Ned/detailAAS.asp?ProductID=2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nl-NL" sz="6600" dirty="0" smtClean="0">
                <a:solidFill>
                  <a:schemeClr val="tx1"/>
                </a:solidFill>
              </a:rPr>
              <a:t/>
            </a:r>
            <a:br>
              <a:rPr lang="nl-NL" sz="6600" dirty="0" smtClean="0">
                <a:solidFill>
                  <a:schemeClr val="tx1"/>
                </a:solidFill>
              </a:rPr>
            </a:br>
            <a:r>
              <a:rPr lang="nl-NL" sz="6200" dirty="0" smtClean="0">
                <a:solidFill>
                  <a:schemeClr val="tx1"/>
                </a:solidFill>
              </a:rPr>
              <a:t> </a:t>
            </a:r>
            <a:r>
              <a:rPr lang="nl-NL" sz="6200" dirty="0">
                <a:solidFill>
                  <a:schemeClr val="tx1"/>
                </a:solidFill>
              </a:rPr>
              <a:t/>
            </a:r>
            <a:br>
              <a:rPr lang="nl-NL" sz="6200" dirty="0">
                <a:solidFill>
                  <a:schemeClr val="tx1"/>
                </a:solidFill>
              </a:rPr>
            </a:br>
            <a:r>
              <a:rPr lang="nl-NL" sz="6200" dirty="0" smtClean="0">
                <a:solidFill>
                  <a:schemeClr val="tx1"/>
                </a:solidFill>
              </a:rPr>
              <a:t>Snijbloemen</a:t>
            </a:r>
            <a:endParaRPr lang="nl-NL" sz="62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0 </a:t>
            </a:r>
            <a:r>
              <a:rPr lang="nl-NL" dirty="0" smtClean="0"/>
              <a:t>stuks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4718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424936" cy="1143000"/>
          </a:xfrm>
        </p:spPr>
        <p:txBody>
          <a:bodyPr/>
          <a:lstStyle/>
          <a:p>
            <a:r>
              <a:rPr lang="nl-NL" sz="6600" dirty="0" err="1">
                <a:solidFill>
                  <a:schemeClr val="tx1"/>
                </a:solidFill>
              </a:rPr>
              <a:t>Eustoma</a:t>
            </a:r>
            <a:r>
              <a:rPr lang="nl-NL" sz="6600" dirty="0">
                <a:solidFill>
                  <a:schemeClr val="tx1"/>
                </a:solidFill>
              </a:rPr>
              <a:t> </a:t>
            </a:r>
            <a:r>
              <a:rPr lang="nl-NL" sz="6600" dirty="0" err="1">
                <a:solidFill>
                  <a:schemeClr val="tx1"/>
                </a:solidFill>
              </a:rPr>
              <a:t>grandiflorum</a:t>
            </a:r>
            <a:endParaRPr lang="nl-NL" sz="6600" dirty="0">
              <a:solidFill>
                <a:schemeClr val="tx1"/>
              </a:solidFill>
            </a:endParaRPr>
          </a:p>
        </p:txBody>
      </p:sp>
      <p:graphicFrame>
        <p:nvGraphicFramePr>
          <p:cNvPr id="1053703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692275" y="2205038"/>
          <a:ext cx="3243263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-foto" r:id="rId3" imgW="2666667" imgH="2666667" progId="MSPhotoEd.3">
                  <p:embed/>
                </p:oleObj>
              </mc:Choice>
              <mc:Fallback>
                <p:oleObj name="Photo Editor-foto" r:id="rId3" imgW="2666667" imgH="2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05038"/>
                        <a:ext cx="3243263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3699" name="Picture 3" descr="enc_48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1686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700" name="Text Box 4"/>
          <p:cNvSpPr txBox="1">
            <a:spLocks noChangeArrowheads="1"/>
          </p:cNvSpPr>
          <p:nvPr/>
        </p:nvSpPr>
        <p:spPr bwMode="auto">
          <a:xfrm>
            <a:off x="1619672" y="5472112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 err="1">
                <a:solidFill>
                  <a:prstClr val="black"/>
                </a:solidFill>
                <a:latin typeface="Times New Roman" pitchFamily="18" charset="0"/>
              </a:rPr>
              <a:t>lisianthus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8" grpId="0" autoUpdateAnimBg="0"/>
      <p:bldP spid="10537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pPr algn="r"/>
            <a:r>
              <a:rPr lang="nl-NL" dirty="0" smtClean="0">
                <a:solidFill>
                  <a:schemeClr val="tx1"/>
                </a:solidFill>
              </a:rPr>
              <a:t>Gerbera </a:t>
            </a:r>
            <a:r>
              <a:rPr lang="nl-NL" dirty="0">
                <a:solidFill>
                  <a:schemeClr val="tx1"/>
                </a:solidFill>
              </a:rPr>
              <a:t>cultivars</a:t>
            </a:r>
          </a:p>
        </p:txBody>
      </p:sp>
      <p:pic>
        <p:nvPicPr>
          <p:cNvPr id="1062921" name="Picture 9" descr="MSObrgerm30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3452862" cy="40283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2915" name="Text Box 3"/>
          <p:cNvSpPr txBox="1">
            <a:spLocks noChangeArrowheads="1"/>
          </p:cNvSpPr>
          <p:nvPr/>
        </p:nvSpPr>
        <p:spPr bwMode="auto">
          <a:xfrm>
            <a:off x="3275856" y="5770562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gerbera</a:t>
            </a:r>
          </a:p>
        </p:txBody>
      </p:sp>
    </p:spTree>
    <p:extLst>
      <p:ext uri="{BB962C8B-B14F-4D97-AF65-F5344CB8AC3E}">
        <p14:creationId xmlns:p14="http://schemas.microsoft.com/office/powerpoint/2010/main" val="8262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4" grpId="0" autoUpdateAnimBg="0"/>
      <p:bldP spid="10629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Gladiolus cultivars</a:t>
            </a:r>
          </a:p>
        </p:txBody>
      </p:sp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2123728" y="558924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gladiool</a:t>
            </a:r>
          </a:p>
        </p:txBody>
      </p:sp>
      <p:graphicFrame>
        <p:nvGraphicFramePr>
          <p:cNvPr id="970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95059"/>
              </p:ext>
            </p:extLst>
          </p:nvPr>
        </p:nvGraphicFramePr>
        <p:xfrm>
          <a:off x="2123728" y="1378947"/>
          <a:ext cx="5357229" cy="410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afbeelding" r:id="rId3" imgW="4439270" imgH="3400900" progId="Paint.Picture">
                  <p:embed/>
                </p:oleObj>
              </mc:Choice>
              <mc:Fallback>
                <p:oleObj name="Bitmapafbeelding" r:id="rId3" imgW="4439270" imgH="34009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378947"/>
                        <a:ext cx="5357229" cy="4104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4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4" grpId="0" autoUpdateAnimBg="0"/>
      <p:bldP spid="9707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Helianthus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annuus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74123"/>
              </p:ext>
            </p:extLst>
          </p:nvPr>
        </p:nvGraphicFramePr>
        <p:xfrm>
          <a:off x="1691680" y="1443037"/>
          <a:ext cx="6400800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afbeelding" r:id="rId3" imgW="5285714" imgH="3591426" progId="Paint.Picture">
                  <p:embed/>
                </p:oleObj>
              </mc:Choice>
              <mc:Fallback>
                <p:oleObj name="Bitmapafbeelding" r:id="rId3" imgW="5285714" imgH="3591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43037"/>
                        <a:ext cx="6400800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691680" y="5805264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zonnebloem</a:t>
            </a:r>
          </a:p>
        </p:txBody>
      </p:sp>
    </p:spTree>
    <p:extLst>
      <p:ext uri="{BB962C8B-B14F-4D97-AF65-F5344CB8AC3E}">
        <p14:creationId xmlns:p14="http://schemas.microsoft.com/office/powerpoint/2010/main" val="17327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autoUpdateAnimBg="0"/>
      <p:bldP spid="4454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Hippeastrum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724525" y="1557338"/>
          <a:ext cx="3141663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Bitmapafbeelding" r:id="rId3" imgW="2847619" imgH="4161905" progId="Paint.Picture">
                  <p:embed/>
                </p:oleObj>
              </mc:Choice>
              <mc:Fallback>
                <p:oleObj name="Bitmapafbeelding" r:id="rId3" imgW="2847619" imgH="4161905" progId="Paint.Picture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557338"/>
                        <a:ext cx="3141663" cy="436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1160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amaryllis</a:t>
            </a: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75565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slank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AMARYLLIDACEAE</a:t>
            </a:r>
            <a:endParaRPr kumimoji="0" lang="nl-NL" altLang="nl-NL" sz="2000" b="1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151" name="Picture 1032" descr="amaryllis_gracilis_papillion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27200"/>
            <a:ext cx="4392613" cy="394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2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333828" grpId="0" autoUpdateAnimBg="0"/>
      <p:bldP spid="333829" grpId="0" autoUpdateAnimBg="0"/>
      <p:bldP spid="33383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Leucadendron ‘Safari Sunset’</a:t>
            </a:r>
          </a:p>
        </p:txBody>
      </p:sp>
      <p:pic>
        <p:nvPicPr>
          <p:cNvPr id="15363" name="Picture 1031" descr="l.salignum (female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89138"/>
            <a:ext cx="2193925" cy="301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 descr="safari-sunset-shr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1654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3668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PROTACEAE</a:t>
            </a:r>
            <a:endParaRPr kumimoji="0" lang="nl-NL" altLang="nl-NL" sz="2000" b="1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5366" name="Picture 1034" descr="Safari Sunset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492375"/>
            <a:ext cx="167640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9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6" grpId="0" autoUpdateAnimBg="0"/>
      <p:bldP spid="7536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9590"/>
            <a:ext cx="8969424" cy="1143000"/>
          </a:xfrm>
        </p:spPr>
        <p:txBody>
          <a:bodyPr/>
          <a:lstStyle/>
          <a:p>
            <a:r>
              <a:rPr lang="nl-NL" sz="5400" dirty="0" err="1">
                <a:solidFill>
                  <a:schemeClr val="tx1"/>
                </a:solidFill>
              </a:rPr>
              <a:t>Leucospermum</a:t>
            </a:r>
            <a:r>
              <a:rPr lang="nl-NL" sz="5400" dirty="0">
                <a:solidFill>
                  <a:schemeClr val="tx1"/>
                </a:solidFill>
              </a:rPr>
              <a:t> </a:t>
            </a:r>
            <a:r>
              <a:rPr lang="nl-NL" sz="5400" dirty="0" err="1">
                <a:solidFill>
                  <a:schemeClr val="tx1"/>
                </a:solidFill>
              </a:rPr>
              <a:t>cordifolium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754691" name="Picture 3" descr="22-6-leucospermum-cordifolium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95400"/>
            <a:ext cx="4818062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3467100" y="55260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 err="1">
                <a:solidFill>
                  <a:prstClr val="black"/>
                </a:solidFill>
                <a:latin typeface="Times New Roman" pitchFamily="18" charset="0"/>
              </a:rPr>
              <a:t>speldekussen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0" grpId="0" autoUpdateAnimBg="0"/>
      <p:bldP spid="7546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Lilium (Longiflorum Groep)</a:t>
            </a:r>
          </a:p>
        </p:txBody>
      </p:sp>
      <p:pic>
        <p:nvPicPr>
          <p:cNvPr id="19459" name="Picture 1033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3889375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9715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lelie</a:t>
            </a: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47637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langwerpige bloemen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LILIACEAE</a:t>
            </a:r>
            <a:endParaRPr kumimoji="0" lang="nl-NL" altLang="nl-NL" sz="2000" b="1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63" name="Picture 1036" descr="bbh_htm_ut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16113"/>
            <a:ext cx="3960812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 autoUpdateAnimBg="0"/>
      <p:bldP spid="653316" grpId="0" autoUpdateAnimBg="0"/>
      <p:bldP spid="653317" grpId="0" autoUpdateAnimBg="0"/>
      <p:bldP spid="6533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Physalis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alkekengi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814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949125"/>
              </p:ext>
            </p:extLst>
          </p:nvPr>
        </p:nvGraphicFramePr>
        <p:xfrm>
          <a:off x="4355976" y="1340768"/>
          <a:ext cx="3867473" cy="44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afbeelding" r:id="rId3" imgW="2505425" imgH="3505689" progId="Paint.Picture">
                  <p:embed/>
                </p:oleObj>
              </mc:Choice>
              <mc:Fallback>
                <p:oleObj name="Bitmapafbeelding" r:id="rId3" imgW="2505425" imgH="350568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340768"/>
                        <a:ext cx="3867473" cy="44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4355976" y="5877272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lampionplant</a:t>
            </a:r>
          </a:p>
        </p:txBody>
      </p:sp>
    </p:spTree>
    <p:extLst>
      <p:ext uri="{BB962C8B-B14F-4D97-AF65-F5344CB8AC3E}">
        <p14:creationId xmlns:p14="http://schemas.microsoft.com/office/powerpoint/2010/main" val="11762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2" grpId="0" autoUpdateAnimBg="0"/>
      <p:bldP spid="81408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332656"/>
            <a:ext cx="7239000" cy="1143000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tx1"/>
                </a:solidFill>
              </a:rPr>
              <a:t>Rosa cultivars</a:t>
            </a:r>
          </a:p>
        </p:txBody>
      </p:sp>
      <p:pic>
        <p:nvPicPr>
          <p:cNvPr id="787464" name="Picture 8" descr="Rosa_s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781300"/>
            <a:ext cx="3463925" cy="2598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59" name="Picture 3" descr="rosa_ht_peace_mme_a_meil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71912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971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roos</a:t>
            </a:r>
          </a:p>
        </p:txBody>
      </p:sp>
    </p:spTree>
    <p:extLst>
      <p:ext uri="{BB962C8B-B14F-4D97-AF65-F5344CB8AC3E}">
        <p14:creationId xmlns:p14="http://schemas.microsoft.com/office/powerpoint/2010/main" val="33981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8" grpId="0" autoUpdateAnimBg="0"/>
      <p:bldP spid="78746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nl-NL" sz="6600" dirty="0" smtClean="0">
                <a:solidFill>
                  <a:schemeClr val="tx1"/>
                </a:solidFill>
              </a:rPr>
              <a:t/>
            </a:r>
            <a:br>
              <a:rPr lang="nl-NL" sz="6600" dirty="0" smtClean="0">
                <a:solidFill>
                  <a:schemeClr val="tx1"/>
                </a:solidFill>
              </a:rPr>
            </a:br>
            <a:r>
              <a:rPr lang="nl-NL" sz="6200" dirty="0" smtClean="0">
                <a:solidFill>
                  <a:schemeClr val="tx1"/>
                </a:solidFill>
              </a:rPr>
              <a:t>Anthurium </a:t>
            </a:r>
            <a:r>
              <a:rPr lang="nl-NL" sz="6200" dirty="0">
                <a:solidFill>
                  <a:schemeClr val="tx1"/>
                </a:solidFill>
              </a:rPr>
              <a:t/>
            </a:r>
            <a:br>
              <a:rPr lang="nl-NL" sz="6200" dirty="0">
                <a:solidFill>
                  <a:schemeClr val="tx1"/>
                </a:solidFill>
              </a:rPr>
            </a:br>
            <a:r>
              <a:rPr lang="nl-NL" sz="6200" dirty="0">
                <a:solidFill>
                  <a:schemeClr val="tx1"/>
                </a:solidFill>
              </a:rPr>
              <a:t>(</a:t>
            </a:r>
            <a:r>
              <a:rPr lang="nl-NL" sz="6200" dirty="0" err="1">
                <a:solidFill>
                  <a:schemeClr val="tx1"/>
                </a:solidFill>
              </a:rPr>
              <a:t>Andreanum</a:t>
            </a:r>
            <a:r>
              <a:rPr lang="nl-NL" sz="6200" dirty="0">
                <a:solidFill>
                  <a:schemeClr val="tx1"/>
                </a:solidFill>
              </a:rPr>
              <a:t> Groep)</a:t>
            </a:r>
          </a:p>
        </p:txBody>
      </p:sp>
      <p:pic>
        <p:nvPicPr>
          <p:cNvPr id="320520" name="Picture 8" descr="anthuriumDaniel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132856"/>
            <a:ext cx="3048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3" name="Picture 11" descr="saa1pistache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2132856"/>
            <a:ext cx="3024334" cy="302433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899592" y="450912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lakanthurium</a:t>
            </a:r>
          </a:p>
        </p:txBody>
      </p:sp>
    </p:spTree>
    <p:extLst>
      <p:ext uri="{BB962C8B-B14F-4D97-AF65-F5344CB8AC3E}">
        <p14:creationId xmlns:p14="http://schemas.microsoft.com/office/powerpoint/2010/main" val="16987324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  <p:bldP spid="32051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Sedum </a:t>
            </a:r>
          </a:p>
        </p:txBody>
      </p:sp>
      <p:pic>
        <p:nvPicPr>
          <p:cNvPr id="55299" name="Picture 12" descr="istockphoto_901309_sedum_herbstfreu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276475"/>
            <a:ext cx="2425700" cy="3643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16" descr="sedumherbstfreu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276475"/>
            <a:ext cx="4735512" cy="355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Viscum album</a:t>
            </a:r>
          </a:p>
        </p:txBody>
      </p:sp>
      <p:pic>
        <p:nvPicPr>
          <p:cNvPr id="65539" name="Picture 8" descr="Maretak - Viscum album &#10;(foto: Robert &#10;Flogaus-Faust ©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84313"/>
            <a:ext cx="3810000" cy="382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maretak of mistletoe</a:t>
            </a: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4003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langbladig</a:t>
            </a:r>
          </a:p>
        </p:txBody>
      </p:sp>
      <p:pic>
        <p:nvPicPr>
          <p:cNvPr id="65542" name="Picture 11" descr="3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989138"/>
            <a:ext cx="27876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5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4" grpId="0" autoUpdateAnimBg="0"/>
      <p:bldP spid="940036" grpId="0" autoUpdateAnimBg="0"/>
      <p:bldP spid="94003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Asclepias ‘Moby Dick’</a:t>
            </a:r>
          </a:p>
        </p:txBody>
      </p:sp>
      <p:pic>
        <p:nvPicPr>
          <p:cNvPr id="22531" name="Picture 1034" descr="AsclepiasMobyDi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196975"/>
            <a:ext cx="5472112" cy="509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4004" name="Text Box 1028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4006" name="Text Box 1030"/>
          <p:cNvSpPr txBox="1">
            <a:spLocks noChangeArrowheads="1"/>
          </p:cNvSpPr>
          <p:nvPr/>
        </p:nvSpPr>
        <p:spPr bwMode="auto">
          <a:xfrm>
            <a:off x="900113" y="162877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ASCLPIACEAE</a:t>
            </a:r>
            <a:endParaRPr kumimoji="0" lang="nl-NL" altLang="nl-NL" sz="2000" b="1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5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autoUpdateAnimBg="0"/>
      <p:bldP spid="384004" grpId="0" autoUpdateAnimBg="0"/>
      <p:bldP spid="38400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929166" cy="1143000"/>
          </a:xfrm>
        </p:spPr>
        <p:txBody>
          <a:bodyPr/>
          <a:lstStyle/>
          <a:p>
            <a:r>
              <a:rPr lang="nl-NL" sz="6000" dirty="0">
                <a:solidFill>
                  <a:schemeClr val="tx1"/>
                </a:solidFill>
              </a:rPr>
              <a:t>Aster (Novi-</a:t>
            </a:r>
            <a:r>
              <a:rPr lang="nl-NL" sz="6000" dirty="0" err="1">
                <a:solidFill>
                  <a:schemeClr val="tx1"/>
                </a:solidFill>
              </a:rPr>
              <a:t>belgii</a:t>
            </a:r>
            <a:r>
              <a:rPr lang="nl-NL" sz="6000" dirty="0">
                <a:solidFill>
                  <a:schemeClr val="tx1"/>
                </a:solidFill>
              </a:rPr>
              <a:t> Groep)</a:t>
            </a:r>
          </a:p>
        </p:txBody>
      </p:sp>
      <p:pic>
        <p:nvPicPr>
          <p:cNvPr id="422924" name="Picture 1036" descr="Aster novi-belgi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60512"/>
            <a:ext cx="2976038" cy="4389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22926" name="Object 1038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70443471"/>
              </p:ext>
            </p:extLst>
          </p:nvPr>
        </p:nvGraphicFramePr>
        <p:xfrm>
          <a:off x="4935537" y="1988840"/>
          <a:ext cx="3730625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afbeelding" r:id="rId4" imgW="5180952" imgH="4772691" progId="Paint.Picture">
                  <p:embed/>
                </p:oleObj>
              </mc:Choice>
              <mc:Fallback>
                <p:oleObj name="Bitmapafbeelding" r:id="rId4" imgW="5180952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7" y="1988840"/>
                        <a:ext cx="3730625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6" name="Text Box 1028"/>
          <p:cNvSpPr txBox="1">
            <a:spLocks noChangeArrowheads="1"/>
          </p:cNvSpPr>
          <p:nvPr/>
        </p:nvSpPr>
        <p:spPr bwMode="auto">
          <a:xfrm>
            <a:off x="1547664" y="6093296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herfstaster</a:t>
            </a:r>
          </a:p>
        </p:txBody>
      </p:sp>
    </p:spTree>
    <p:extLst>
      <p:ext uri="{BB962C8B-B14F-4D97-AF65-F5344CB8AC3E}">
        <p14:creationId xmlns:p14="http://schemas.microsoft.com/office/powerpoint/2010/main" val="2381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 autoUpdateAnimBg="0"/>
      <p:bldP spid="4229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Chamelaucium </a:t>
            </a: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haakvormig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6111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waxflower</a:t>
            </a: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5832" name="Text Box 8"/>
          <p:cNvSpPr txBox="1">
            <a:spLocks noChangeArrowheads="1"/>
          </p:cNvSpPr>
          <p:nvPr/>
        </p:nvSpPr>
        <p:spPr bwMode="auto">
          <a:xfrm>
            <a:off x="611188" y="1628775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MYRTACEAE</a:t>
            </a:r>
            <a:endParaRPr kumimoji="0" lang="nl-NL" altLang="nl-NL" sz="2000" b="1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0966" name="Picture 14" descr="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628775"/>
            <a:ext cx="62880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utoUpdateAnimBg="0"/>
      <p:bldP spid="845828" grpId="0" autoUpdateAnimBg="0"/>
      <p:bldP spid="845829" grpId="0" autoUpdateAnimBg="0"/>
      <p:bldP spid="8458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758850"/>
            <a:ext cx="8134350" cy="1143000"/>
          </a:xfrm>
        </p:spPr>
        <p:txBody>
          <a:bodyPr/>
          <a:lstStyle/>
          <a:p>
            <a:r>
              <a:rPr lang="nl-NL" sz="6000" dirty="0">
                <a:solidFill>
                  <a:schemeClr val="tx1"/>
                </a:solidFill>
              </a:rPr>
              <a:t>Chrysanthemum (</a:t>
            </a:r>
            <a:r>
              <a:rPr lang="nl-NL" sz="6000" dirty="0" err="1">
                <a:solidFill>
                  <a:schemeClr val="tx1"/>
                </a:solidFill>
              </a:rPr>
              <a:t>Indicum</a:t>
            </a:r>
            <a:r>
              <a:rPr lang="nl-NL" sz="6000" dirty="0">
                <a:solidFill>
                  <a:schemeClr val="tx1"/>
                </a:solidFill>
              </a:rPr>
              <a:t> Groep)</a:t>
            </a:r>
          </a:p>
        </p:txBody>
      </p:sp>
      <p:pic>
        <p:nvPicPr>
          <p:cNvPr id="937987" name="Picture 3" descr="Chrysanthemum%20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16113"/>
            <a:ext cx="4752975" cy="3386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187450" y="58054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chrysant</a:t>
            </a:r>
          </a:p>
        </p:txBody>
      </p:sp>
      <p:pic>
        <p:nvPicPr>
          <p:cNvPr id="456711" name="Picture 7" descr="project_alinea_8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763838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autoUpdateAnimBg="0"/>
      <p:bldP spid="4567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Dianthus cultivars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1042988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Trosanjer en Standaardanjer</a:t>
            </a: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4356100" y="602138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 kruidachtige geur</a:t>
            </a:r>
          </a:p>
        </p:txBody>
      </p:sp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CARYOPHYLLACEAE</a:t>
            </a:r>
            <a:endParaRPr kumimoji="0" lang="nl-NL" altLang="nl-NL" sz="2000" b="1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060575"/>
            <a:ext cx="26400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8195" name="HTMLImage1" r:id="rId2" imgW="1729800" imgH="1729800"/>
        </mc:Choice>
        <mc:Fallback>
          <p:control name="HTMLImage1" r:id="rId2" imgW="1729800" imgH="1729800">
            <p:pic>
              <p:nvPicPr>
                <p:cNvPr id="2" name="HTML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003800" y="2060575"/>
                  <a:ext cx="3024188" cy="32400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163023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utoUpdateAnimBg="0"/>
      <p:bldP spid="526340" grpId="0" autoUpdateAnimBg="0"/>
      <p:bldP spid="526341" grpId="0" autoUpdateAnimBg="0"/>
      <p:bldP spid="5263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Eucharis grandiflora</a:t>
            </a:r>
          </a:p>
        </p:txBody>
      </p:sp>
      <p:pic>
        <p:nvPicPr>
          <p:cNvPr id="59395" name="Picture 3" descr="eucharis_amaz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47371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grootbloemig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AMARYLLIDACEAE</a:t>
            </a:r>
            <a:endParaRPr kumimoji="0" lang="nl-NL" altLang="nl-NL" sz="2000" b="1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381000" y="5638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amazonelelie</a:t>
            </a: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5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81" grpId="0" autoUpdateAnimBg="0"/>
      <p:bldP spid="331782" grpId="0" autoUpdateAnimBg="0"/>
      <p:bldP spid="3317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Euphorbia fulgens</a:t>
            </a:r>
          </a:p>
        </p:txBody>
      </p:sp>
      <p:pic>
        <p:nvPicPr>
          <p:cNvPr id="61443" name="Picture 10" descr="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492375"/>
            <a:ext cx="2927350" cy="309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358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Euphorbi</a:t>
            </a:r>
            <a:b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acea</a:t>
            </a:r>
            <a:endParaRPr kumimoji="0" lang="nl-NL" altLang="nl-NL" sz="2000" b="1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1445" name="Picture 13" descr="euphorbiafulgensquicksil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05038"/>
            <a:ext cx="3576638" cy="3576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6" grpId="0" autoUpdateAnimBg="0"/>
      <p:bldP spid="96358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90</Words>
  <Application>Microsoft Office PowerPoint</Application>
  <PresentationFormat>Diavoorstelling (4:3)</PresentationFormat>
  <Paragraphs>52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Thermal</vt:lpstr>
      <vt:lpstr>Kantoorthema</vt:lpstr>
      <vt:lpstr>Bitmapafbeelding</vt:lpstr>
      <vt:lpstr>Photo Editor-foto</vt:lpstr>
      <vt:lpstr>   Snijbloemen</vt:lpstr>
      <vt:lpstr> Anthurium  (Andreanum Groep)</vt:lpstr>
      <vt:lpstr>Asclepias ‘Moby Dick’</vt:lpstr>
      <vt:lpstr>Aster (Novi-belgii Groep)</vt:lpstr>
      <vt:lpstr>Chamelaucium </vt:lpstr>
      <vt:lpstr>Chrysanthemum (Indicum Groep)</vt:lpstr>
      <vt:lpstr>Dianthus cultivars</vt:lpstr>
      <vt:lpstr>Eucharis grandiflora</vt:lpstr>
      <vt:lpstr>Euphorbia fulgens</vt:lpstr>
      <vt:lpstr>Eustoma grandiflorum</vt:lpstr>
      <vt:lpstr>Gerbera cultivars</vt:lpstr>
      <vt:lpstr>Gladiolus cultivars</vt:lpstr>
      <vt:lpstr>Helianthus annuus</vt:lpstr>
      <vt:lpstr>Hippeastrum</vt:lpstr>
      <vt:lpstr>Leucadendron ‘Safari Sunset’</vt:lpstr>
      <vt:lpstr>Leucospermum cordifolium</vt:lpstr>
      <vt:lpstr>Lilium (Longiflorum Groep)</vt:lpstr>
      <vt:lpstr>Physalis alkekengi</vt:lpstr>
      <vt:lpstr>Rosa cultivars</vt:lpstr>
      <vt:lpstr>Sedum </vt:lpstr>
      <vt:lpstr>Viscum album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Snijbloemen</dc:title>
  <dc:creator>Bianca Harink</dc:creator>
  <cp:lastModifiedBy>Bianca Harink</cp:lastModifiedBy>
  <cp:revision>4</cp:revision>
  <dcterms:created xsi:type="dcterms:W3CDTF">2015-09-16T09:48:36Z</dcterms:created>
  <dcterms:modified xsi:type="dcterms:W3CDTF">2016-09-27T08:16:10Z</dcterms:modified>
</cp:coreProperties>
</file>